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72" r:id="rId11"/>
    <p:sldId id="264" r:id="rId12"/>
    <p:sldId id="267" r:id="rId13"/>
    <p:sldId id="268" r:id="rId14"/>
    <p:sldId id="270" r:id="rId15"/>
    <p:sldId id="271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775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byzzz.ru/wp-content/uploads/2013/11/%D1%80%D0%B5%D0%B1%D0%B5%D0%BD%D0%BE%D0%BA-%D0%BF%D0%BB%D0%BE%D1%85%D0%BE-%D1%81%D0%BB%D1%8B%D1%88%D0%B8%D1%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619672" y="6309320"/>
            <a:ext cx="675799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г.Нижневартовск.,2015г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381" y="1988840"/>
            <a:ext cx="83802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памяти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 нарушением слуха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31640" y="116632"/>
            <a:ext cx="704602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Jk82\Рабочий стол\Василиса!\УЧЕБА - 4 курс!!!\d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372" y="3212976"/>
            <a:ext cx="4157628" cy="350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620688"/>
            <a:ext cx="8643998" cy="3571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	Сетчатка глаза у людей, родившихся глухими или у тех, кто потерял слух в раннем возрасте, развивается иначе, чем у людей, которые могут слышать.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 у глухих людей развивается лучше периферическое зрение, что позволяет им видеть все, что происходит вокруг не только лучше, но и больше, что в свою очередь повышает их осведомленность и понимание того, что их окружает, происходит вокруг них, а также дает большую возможность увидеть любую потенциальную опасность.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07" y="4208306"/>
            <a:ext cx="4839183" cy="204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Jk82\Рабочий стол\Василиса!\УЧЕБА - 4 курс!!!\09-07_Pediatrics_276x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0736"/>
            <a:ext cx="5040560" cy="35795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643966" cy="38884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	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Кроме этого, нарушения слуха иногда можно компенсировать хирургическим или медицинским путем. Однако в большинстве случаев единственное средство компенсации – слуховые аппараты.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Это особенно касается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сенсоневральных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нарушений слуха (когда повреждается внутреннее ухо). Но нельзя забывать, что они не могут восстановить нормальный слух, а служат лишь для улучшения слуха во всех ситуациях, позволяя человеку жить более полноценной жизнью.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 	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Дети сравнительно поздно начинают осознавать свой дефект, как препятствие к развитию. 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Зависит это от среды воспитания, отношения к такому ребенку со стороны близких и их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установок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Наиболее характерными из них являются:</a:t>
            </a: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онимание тяжести дефекта и ориентация на формирование самостоятельной, полноценной личности, готовой к реализации своих возможностей в самостоятельной продуктивной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онимание необратимого характера нарушения, формирование личности, осознающей свою несостоятельность, максимально зависящую от других, требующую к себе особого отношения и внимания со стороны близких и других людей.</a:t>
            </a:r>
          </a:p>
          <a:p>
            <a:pPr>
              <a:buNone/>
            </a:pPr>
            <a:endParaRPr lang="ru-RU" sz="2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068960"/>
            <a:ext cx="8964488" cy="3789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Наиболее опасна для развития личности такого ребенка 2-я социальная установка, т.к. она ориентирована на формирование наиболее опасных для ребёнка качеств личности, связанных с осознанием им себя инвалидом.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 забывать о том, что развитие ребенка, находящегося в инвалидизирующих условиях воспитания, приводит к изменениям личности ребенка.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семье и педагогам важно найти пути преодоления у детей отрицательных личностных качеств, вызванных дефектом.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Jk82\Рабочий стол\Василиса!\УЧЕБА - 4 курс!!!\13000131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632"/>
            <a:ext cx="5256584" cy="286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715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Shonar Bangla" panose="020B0502040204020203" pitchFamily="34" charset="0"/>
              </a:rPr>
              <a:t>Знаменитые глухие люди 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Shonar Bangla" panose="020B0502040204020203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1511" y="1124744"/>
            <a:ext cx="5715040" cy="5286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Shonar Bangla" panose="020B0502040204020203" pitchFamily="34" charset="0"/>
              </a:rPr>
              <a:t>Людвиг Ван Бетховен — </a:t>
            </a:r>
            <a:r>
              <a:rPr lang="ru-RU" dirty="0" smtClean="0">
                <a:latin typeface="Times New Roman" pitchFamily="18" charset="0"/>
                <a:cs typeface="Shonar Bangla" panose="020B0502040204020203" pitchFamily="34" charset="0"/>
              </a:rPr>
              <a:t>немецкий композитор, которого считают величайшим творцом всех времен. Его творчество относят как к классицизму, так и к романтизму; на самом же деле оно выходит за рамки подобных определений: сочинения Бетховена — прежде всего выражение его гениальной личности. Уже в 28 лет жаловался на шум в ушах, ему бывало трудно различать высокие тона, понимать беседу, ведущуюся шепотом.</a:t>
            </a:r>
            <a:r>
              <a:rPr lang="ru-RU" sz="2000" dirty="0" smtClean="0">
                <a:latin typeface="Times New Roman" pitchFamily="18" charset="0"/>
                <a:cs typeface="Shonar Bangla" panose="020B0502040204020203" pitchFamily="34" charset="0"/>
              </a:rPr>
              <a:t> </a:t>
            </a:r>
            <a:r>
              <a:rPr lang="ru-RU" sz="2000" dirty="0">
                <a:latin typeface="Times New Roman" pitchFamily="18" charset="0"/>
                <a:cs typeface="Shonar Bangla" panose="020B0502040204020203" pitchFamily="34" charset="0"/>
              </a:rPr>
              <a:t/>
            </a:r>
            <a:br>
              <a:rPr lang="ru-RU" sz="2000" dirty="0">
                <a:latin typeface="Times New Roman" pitchFamily="18" charset="0"/>
                <a:cs typeface="Shonar Bangla" panose="020B0502040204020203" pitchFamily="34" charset="0"/>
              </a:rPr>
            </a:br>
            <a:r>
              <a:rPr lang="ru-RU" dirty="0" smtClean="0">
                <a:latin typeface="Times New Roman" pitchFamily="18" charset="0"/>
                <a:cs typeface="Shonar Bangla" panose="020B0502040204020203" pitchFamily="34" charset="0"/>
              </a:rPr>
              <a:t>К 32-м годам Бетховен потерял слух.</a:t>
            </a:r>
          </a:p>
        </p:txBody>
      </p:sp>
      <p:pic>
        <p:nvPicPr>
          <p:cNvPr id="10242" name="Picture 2" descr="C:\Documents and Settings\Jk82\Рабочий стол\Василиса!\УЧЕБА - 4 курс!!!\beethoven_ludwig_va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14488"/>
            <a:ext cx="282523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928670"/>
            <a:ext cx="4829180" cy="4786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Константин Эдуардович Циолковский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русский ученый, работавший в области аэронавтики, аэродинамики и астронавтики, изобретатель ракеты и исследователь космоса. Циолковский первым разработал модель ракеты, способной полететь в космос. Потерял слух в 16 лет.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5068"/>
            <a:ext cx="3528392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1214422"/>
            <a:ext cx="4757742" cy="4762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Известный французский философ, гуманист Мишель Монтень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 писал: “Глухота – более тяжкий физический недостаток, чем слепота. Он лишает человека главного его качества – способности быстрого и свободного общения”.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Jk82\Рабочий стол\Василиса!\УЧЕБА - 4 курс!!!\Michel_de_Montai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42984"/>
            <a:ext cx="3662380" cy="444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060848"/>
            <a:ext cx="67687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Благодарю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93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4879231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852935"/>
            <a:ext cx="4320481" cy="374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wixstatic.com/media/4c7f2e_57d02a0fef8a4c449fd11077806c77ff.jpg/v1/fit/w_764,h_573,q_90,usm_0.66_1.00_0.01/4c7f2e_57d02a0fef8a4c449fd11077806c77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86" y="548681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670403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7032"/>
            <a:ext cx="8929718" cy="29523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 всего УВП особое внимание уделяется развитию речи детей, их остаточного слуха, мышления, формированию произносительной стороны речи.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 2-летнего возраста начинается целенаправленная работа по обучению слабослышащих детей грамоте (чтению и письму печатными буквами).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необходимо для того, чтобы обеспечить ребенку полноценное восприятие речи через чтение и полноценное ее воспроизведение с помощью письма.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192" y="404664"/>
            <a:ext cx="5155531" cy="322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7150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294362" cy="3494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399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влияющие на развитие речи ребенка, страдающего нарушением слуха :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тепень снижения слуха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чем хуже ребенок слышит, тем хуже он говорит;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ремя возникновения нарушения слуха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чем раньше оно возникло, тем тяжелее расстройство речи;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словия развития ребенка после возникновения поражения слуха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чем раньше принимаются специальные меры для сохранения и воспитания нормальной речи, тем лучше результаты;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бщее физическое и психическое развитие слабослышащего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ребенок физически крепкий, психически полноценный, активный будет обладать более развитой речью, чем физически ослабленный, пассивный.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2693">
            <a:off x="4581476" y="1297411"/>
            <a:ext cx="3998196" cy="267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8355">
            <a:off x="555059" y="1212258"/>
            <a:ext cx="2841104" cy="284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мышления и речи слабослышащих детей: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8594404" cy="29152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Наглядно-действенное, наглядно-образное и словесно-логическое мышление – последовательные ступени интеллектуального развития.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Интеллектуальное развитие ребенка характеризуется закономерной сменой стадий, в которой каждая предыдущая подготавливает последующие.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возникновением новых форм мышления старые формы не только не исчезают, а сохраняются и развиваются.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2452">
            <a:off x="522272" y="1022207"/>
            <a:ext cx="2448272" cy="27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8542">
            <a:off x="5091026" y="941866"/>
            <a:ext cx="3510136" cy="28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Отставание мыслительной деятельности слабослышащих детей: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996952"/>
            <a:ext cx="8229600" cy="33337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резком отставании словесно-логического мышления;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дефиците мотивации, крайне низкой познавательной активности, обусловленной сниженным слуховым восприятием;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есформированности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умственных операций: анализа, синтеза, абстрагирования, обобщения, сравнения;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нарушении вербальной стороны мыслительных процессов;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29642" cy="13042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Компенсаторные функции организма: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748464" cy="3647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В качестве компенсирующих каналов при обучении и развитии глухих детей выступают такие сенсорные системы, как зрительная, кожная, двигательная, тактильная, остаточный слух.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Успех коррекционно-педагогической деятельности во многом определяется состоянием сохранных функций и умением их использования.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В комплексе анализаторов, активно участвующих в сенсорной основе, физической деятельности, ведущее значение принадлежит двигательной системе, осуществляющей регуляцию выполнения произвольного двигательного акта.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319</TotalTime>
  <Words>320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Слайд 1</vt:lpstr>
      <vt:lpstr>Слайд 2</vt:lpstr>
      <vt:lpstr>Слайд 3</vt:lpstr>
      <vt:lpstr>Слайд 4</vt:lpstr>
      <vt:lpstr>Слайд 5</vt:lpstr>
      <vt:lpstr>Факторы, влияющие на развитие речи ребенка, страдающего нарушением слуха : </vt:lpstr>
      <vt:lpstr>Особенности развития мышления и речи слабослышащих детей:</vt:lpstr>
      <vt:lpstr>Отставание мыслительной деятельности слабослышащих детей:</vt:lpstr>
      <vt:lpstr> Компенсаторные функции организма:</vt:lpstr>
      <vt:lpstr>Слайд 10</vt:lpstr>
      <vt:lpstr>Слайд 11</vt:lpstr>
      <vt:lpstr>Слайд 12</vt:lpstr>
      <vt:lpstr>Слайд 13</vt:lpstr>
      <vt:lpstr>Знаменитые глухие люди :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нарушением слуха. Компенсаторные функции организма.</dc:title>
  <cp:lastModifiedBy>татьяна колесникова</cp:lastModifiedBy>
  <cp:revision>39</cp:revision>
  <dcterms:modified xsi:type="dcterms:W3CDTF">2018-02-27T10:34:26Z</dcterms:modified>
</cp:coreProperties>
</file>